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314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293" r:id="rId37"/>
    <p:sldId id="291" r:id="rId38"/>
    <p:sldId id="286" r:id="rId39"/>
    <p:sldId id="294" r:id="rId40"/>
    <p:sldId id="295" r:id="rId41"/>
    <p:sldId id="296" r:id="rId42"/>
    <p:sldId id="297" r:id="rId43"/>
    <p:sldId id="299" r:id="rId44"/>
    <p:sldId id="300" r:id="rId45"/>
    <p:sldId id="298" r:id="rId46"/>
    <p:sldId id="304" r:id="rId47"/>
    <p:sldId id="305" r:id="rId48"/>
    <p:sldId id="309" r:id="rId49"/>
    <p:sldId id="310" r:id="rId50"/>
    <p:sldId id="311" r:id="rId51"/>
    <p:sldId id="306" r:id="rId52"/>
    <p:sldId id="308" r:id="rId53"/>
    <p:sldId id="313" r:id="rId54"/>
    <p:sldId id="312" r:id="rId55"/>
    <p:sldId id="307" r:id="rId56"/>
    <p:sldId id="301" r:id="rId57"/>
    <p:sldId id="302" r:id="rId58"/>
    <p:sldId id="30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11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</a:t>
            </a:r>
            <a:r>
              <a:rPr lang="en-US" b="0" dirty="0"/>
              <a:t>Agile / Metrics?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</a:t>
            </a:r>
            <a:r>
              <a:rPr lang="en-US" b="0" dirty="0"/>
              <a:t>Agile / Metrics?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58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Agile: </a:t>
            </a:r>
            <a:r>
              <a:rPr lang="en-US" b="0" dirty="0"/>
              <a:t>simplification, small experiments, small iterations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8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6.wdp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FB82-64F4-40F9-8663-75B2E77E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702494" y="1924279"/>
            <a:ext cx="8787012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01" y="2732690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11355" y="4496559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649283" y="1228895"/>
            <a:ext cx="1910360" cy="180233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56726" y="3518503"/>
            <a:ext cx="1838488" cy="1075559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36F56B4-2E8A-43A2-ADB7-089EDF06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440"/>
            <a:ext cx="12192000" cy="544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096000" y="2304802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3F6DF6-945F-4F0F-89FB-7D5723246C0F}"/>
              </a:ext>
            </a:extLst>
          </p:cNvPr>
          <p:cNvGrpSpPr>
            <a:grpSpLocks/>
          </p:cNvGrpSpPr>
          <p:nvPr/>
        </p:nvGrpSpPr>
        <p:grpSpPr>
          <a:xfrm>
            <a:off x="1490542" y="2214797"/>
            <a:ext cx="9210915" cy="2428405"/>
            <a:chOff x="1338147" y="2230243"/>
            <a:chExt cx="9210915" cy="2397512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D3777CB-7527-43B2-A77B-EA8FBA12E86C}"/>
                </a:ext>
              </a:extLst>
            </p:cNvPr>
            <p:cNvSpPr/>
            <p:nvPr/>
          </p:nvSpPr>
          <p:spPr>
            <a:xfrm>
              <a:off x="1338147" y="2308302"/>
              <a:ext cx="3267307" cy="2241395"/>
            </a:xfrm>
            <a:prstGeom prst="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777813F5-44C5-4496-A4FB-1CF1D76224B3}"/>
                </a:ext>
              </a:extLst>
            </p:cNvPr>
            <p:cNvSpPr/>
            <p:nvPr/>
          </p:nvSpPr>
          <p:spPr>
            <a:xfrm>
              <a:off x="4285789" y="2230243"/>
              <a:ext cx="3289609" cy="2397512"/>
            </a:xfrm>
            <a:prstGeom prst="notched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86CB0EAD-D434-4D6E-820D-5D98DD701456}"/>
                </a:ext>
              </a:extLst>
            </p:cNvPr>
            <p:cNvSpPr/>
            <p:nvPr/>
          </p:nvSpPr>
          <p:spPr>
            <a:xfrm>
              <a:off x="7259453" y="2230243"/>
              <a:ext cx="3289609" cy="2397512"/>
            </a:xfrm>
            <a:prstGeom prst="notched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</TotalTime>
  <Words>505</Words>
  <Application>Microsoft Office PowerPoint</Application>
  <PresentationFormat>Widescreen</PresentationFormat>
  <Paragraphs>190</Paragraphs>
  <Slides>58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132</cp:revision>
  <dcterms:created xsi:type="dcterms:W3CDTF">2019-08-28T12:37:08Z</dcterms:created>
  <dcterms:modified xsi:type="dcterms:W3CDTF">2019-09-13T13:38:51Z</dcterms:modified>
</cp:coreProperties>
</file>